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318" r:id="rId3"/>
    <p:sldId id="315" r:id="rId4"/>
    <p:sldId id="290" r:id="rId5"/>
    <p:sldId id="316" r:id="rId6"/>
    <p:sldId id="317" r:id="rId7"/>
    <p:sldId id="319" r:id="rId8"/>
    <p:sldId id="320" r:id="rId9"/>
  </p:sldIdLst>
  <p:sldSz cx="9144000" cy="6858000" type="screen4x3"/>
  <p:notesSz cx="6810375" cy="99425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A6C9"/>
    <a:srgbClr val="575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4A4EDD-9433-4330-B381-EE75DCF75A95}" v="1" dt="2024-01-09T08:18:43.2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4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i Keronen" userId="8a48410f-db39-4e33-a78a-72c4a25c25a5" providerId="ADAL" clId="{F14A4EDD-9433-4330-B381-EE75DCF75A95}"/>
    <pc:docChg chg="modSld">
      <pc:chgData name="Aki Keronen" userId="8a48410f-db39-4e33-a78a-72c4a25c25a5" providerId="ADAL" clId="{F14A4EDD-9433-4330-B381-EE75DCF75A95}" dt="2024-01-09T08:14:44.575" v="13"/>
      <pc:docMkLst>
        <pc:docMk/>
      </pc:docMkLst>
      <pc:sldChg chg="modSp mod">
        <pc:chgData name="Aki Keronen" userId="8a48410f-db39-4e33-a78a-72c4a25c25a5" providerId="ADAL" clId="{F14A4EDD-9433-4330-B381-EE75DCF75A95}" dt="2024-01-09T08:14:44.575" v="13"/>
        <pc:sldMkLst>
          <pc:docMk/>
          <pc:sldMk cId="2212554057" sldId="290"/>
        </pc:sldMkLst>
        <pc:spChg chg="mod">
          <ac:chgData name="Aki Keronen" userId="8a48410f-db39-4e33-a78a-72c4a25c25a5" providerId="ADAL" clId="{F14A4EDD-9433-4330-B381-EE75DCF75A95}" dt="2024-01-09T08:14:44.575" v="13"/>
          <ac:spMkLst>
            <pc:docMk/>
            <pc:sldMk cId="2212554057" sldId="290"/>
            <ac:spMk id="1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2" cy="497126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7638" y="0"/>
            <a:ext cx="2951162" cy="497126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53B05E52-1E02-4918-9ADD-252D88CEB4C6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6" tIns="45793" rIns="91586" bIns="45793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586" tIns="45793" rIns="91586" bIns="45793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51162" cy="497126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7638" y="9443661"/>
            <a:ext cx="2951162" cy="497126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34477943-D2B8-4B20-9D31-C8D6402EE5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208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BB0EDF-5AB5-445C-A3D0-7217F7409787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Suorakulmi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uorakulmi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uorakulmi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 yhdysviiv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uora yhdysviiv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uorakulmi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i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i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i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EDB56D-2D9E-446E-BC1D-B2473E26EF7A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0EDF-5AB5-445C-A3D0-7217F7409787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B56D-2D9E-446E-BC1D-B2473E26EF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0EDF-5AB5-445C-A3D0-7217F7409787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B56D-2D9E-446E-BC1D-B2473E26EF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BB0EDF-5AB5-445C-A3D0-7217F7409787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EDB56D-2D9E-446E-BC1D-B2473E26EF7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BB0EDF-5AB5-445C-A3D0-7217F7409787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uorakulmi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uora yhdysviiv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uora yhdysviiv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kulmi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i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i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i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uora yhdysviiv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EDB56D-2D9E-446E-BC1D-B2473E26EF7A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0EDF-5AB5-445C-A3D0-7217F7409787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B56D-2D9E-446E-BC1D-B2473E26EF7A}" type="slidenum">
              <a:rPr lang="fi-FI" smtClean="0"/>
              <a:t>‹#›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0EDF-5AB5-445C-A3D0-7217F7409787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B56D-2D9E-446E-BC1D-B2473E26EF7A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BB0EDF-5AB5-445C-A3D0-7217F7409787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EDB56D-2D9E-446E-BC1D-B2473E26EF7A}" type="slidenum">
              <a:rPr lang="fi-FI" smtClean="0"/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0EDF-5AB5-445C-A3D0-7217F7409787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DB56D-2D9E-446E-BC1D-B2473E26EF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i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ällön paikkamerkk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21" name="Päivämäärän paikkamerkki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BB0EDF-5AB5-445C-A3D0-7217F7409787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EDB56D-2D9E-446E-BC1D-B2473E26EF7A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Alatunnisteen paikkamerk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i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i-FI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 yhdysviiv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uora yhdysviiv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äivämäärän paikkamerkki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BB0EDF-5AB5-445C-A3D0-7217F7409787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EDB56D-2D9E-446E-BC1D-B2473E26EF7A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Alatunnisteen paikkamerk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/>
              <a:t>Muokkaa tekstin perustyylejä napsauttamalla</a:t>
            </a:r>
          </a:p>
          <a:p>
            <a:pPr lvl="1" eaLnBrk="1" latinLnBrk="0" hangingPunct="1"/>
            <a:r>
              <a:rPr kumimoji="0" lang="fi-FI"/>
              <a:t>toinen taso</a:t>
            </a:r>
          </a:p>
          <a:p>
            <a:pPr lvl="2" eaLnBrk="1" latinLnBrk="0" hangingPunct="1"/>
            <a:r>
              <a:rPr kumimoji="0" lang="fi-FI"/>
              <a:t>kolmas taso</a:t>
            </a:r>
          </a:p>
          <a:p>
            <a:pPr lvl="3" eaLnBrk="1" latinLnBrk="0" hangingPunct="1"/>
            <a:r>
              <a:rPr kumimoji="0" lang="fi-FI"/>
              <a:t>neljäs taso</a:t>
            </a:r>
          </a:p>
          <a:p>
            <a:pPr lvl="4" eaLnBrk="1" latinLnBrk="0" hangingPunct="1"/>
            <a:r>
              <a:rPr kumimoji="0" lang="fi-FI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BB0EDF-5AB5-445C-A3D0-7217F7409787}" type="datetimeFigureOut">
              <a:rPr lang="fi-FI" smtClean="0"/>
              <a:t>8.1.2024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i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EDB56D-2D9E-446E-BC1D-B2473E26EF7A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fi-FI" sz="3600" dirty="0">
                <a:latin typeface="Century Schoolbook" panose="02040604050505020304" pitchFamily="18" charset="0"/>
              </a:rPr>
            </a:b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32656"/>
            <a:ext cx="6140682" cy="1512168"/>
          </a:xfrm>
          <a:prstGeom prst="rect">
            <a:avLst/>
          </a:prstGeom>
        </p:spPr>
      </p:pic>
      <p:pic>
        <p:nvPicPr>
          <p:cNvPr id="5" name="Kuva 4" descr="Kuva, joka sisältää kohteen puu, ruoho, ulko, urheilu&#10;&#10;Kuvaus luotu automaattisesti">
            <a:extLst>
              <a:ext uri="{FF2B5EF4-FFF2-40B4-BE49-F238E27FC236}">
                <a16:creationId xmlns:a16="http://schemas.microsoft.com/office/drawing/2014/main" id="{0FC79110-DDAF-D85B-EAB9-D9E161A21B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710" y="2805837"/>
            <a:ext cx="5834608" cy="3702732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669A5AE2-F423-61CD-70B5-D0D38EF34A83}"/>
              </a:ext>
            </a:extLst>
          </p:cNvPr>
          <p:cNvSpPr txBox="1"/>
          <p:nvPr/>
        </p:nvSpPr>
        <p:spPr>
          <a:xfrm>
            <a:off x="2483768" y="1791295"/>
            <a:ext cx="63594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/>
              <a:t>Karelia Golfin junioriharjoitusten info</a:t>
            </a:r>
          </a:p>
          <a:p>
            <a:r>
              <a:rPr lang="fi-FI" sz="2400" b="1" dirty="0"/>
              <a:t>Talvikausi 2023-24, kesäkausi 2024</a:t>
            </a:r>
          </a:p>
        </p:txBody>
      </p:sp>
    </p:spTree>
    <p:extLst>
      <p:ext uri="{BB962C8B-B14F-4D97-AF65-F5344CB8AC3E}">
        <p14:creationId xmlns:p14="http://schemas.microsoft.com/office/powerpoint/2010/main" val="2098558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ko 1"/>
          <p:cNvSpPr txBox="1">
            <a:spLocks/>
          </p:cNvSpPr>
          <p:nvPr/>
        </p:nvSpPr>
        <p:spPr>
          <a:xfrm>
            <a:off x="971600" y="1700808"/>
            <a:ext cx="6984776" cy="4536504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95000"/>
              </a:lnSpc>
              <a:defRPr/>
            </a:pPr>
            <a:r>
              <a:rPr lang="en-GB" sz="2400" b="1" kern="0" dirty="0" err="1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Juniorivalmennus</a:t>
            </a:r>
            <a:r>
              <a:rPr lang="en-GB" sz="2400" b="1" kern="0" dirty="0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2400" b="1" kern="0" dirty="0" err="1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yleiset</a:t>
            </a:r>
            <a:r>
              <a:rPr lang="en-GB" sz="2400" b="1" kern="0" dirty="0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kern="0" dirty="0" err="1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infot</a:t>
            </a:r>
            <a:r>
              <a:rPr lang="en-GB" sz="2400" b="1" kern="0" dirty="0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0" lvl="1">
              <a:lnSpc>
                <a:spcPct val="95000"/>
              </a:lnSpc>
              <a:defRPr/>
            </a:pPr>
            <a:endParaRPr lang="en-GB" sz="3200" b="1" kern="0" dirty="0">
              <a:solidFill>
                <a:srgbClr val="575F6D"/>
              </a:solidFill>
              <a:latin typeface="Century Schoolbook" panose="02040604050505020304" pitchFamily="18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Ympärivuotista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juniorivalmennusta</a:t>
            </a:r>
            <a:endParaRPr lang="en-GB" altLang="fi-FI" sz="24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Talvikausi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Mehtimäen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Golfhallilla</a:t>
            </a:r>
            <a:endParaRPr lang="en-GB" altLang="fi-FI" sz="18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4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16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Marraskuulta</a:t>
            </a:r>
            <a:r>
              <a:rPr lang="en-GB" altLang="fi-FI" sz="16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6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huhtikuulle</a:t>
            </a:r>
            <a:r>
              <a:rPr lang="en-GB" altLang="fi-FI" sz="16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GB" altLang="fi-FI" sz="16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kilparyhmät</a:t>
            </a:r>
            <a:r>
              <a:rPr lang="en-GB" altLang="fi-FI" sz="16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lvl="4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16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Tammikuulta</a:t>
            </a:r>
            <a:r>
              <a:rPr lang="en-GB" altLang="fi-FI" sz="16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6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huhtikuulle</a:t>
            </a:r>
            <a:r>
              <a:rPr lang="en-GB" altLang="fi-FI" sz="16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GB" altLang="fi-FI" sz="16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yleiset</a:t>
            </a:r>
            <a:r>
              <a:rPr lang="en-GB" altLang="fi-FI" sz="16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6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junioriryhmät</a:t>
            </a:r>
            <a:r>
              <a:rPr lang="en-GB" altLang="fi-FI" sz="16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Kesäkausi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lvl="3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16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Toukokuun</a:t>
            </a:r>
            <a:r>
              <a:rPr lang="en-GB" altLang="fi-FI" sz="16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6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alusta</a:t>
            </a:r>
            <a:r>
              <a:rPr lang="en-GB" altLang="fi-FI" sz="16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6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alkaen</a:t>
            </a:r>
            <a:r>
              <a:rPr lang="en-GB" altLang="fi-FI" sz="16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GB" altLang="fi-FI" sz="16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Pilkonpuisto</a:t>
            </a:r>
            <a:r>
              <a:rPr lang="en-GB" altLang="fi-FI" sz="16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GB" altLang="fi-FI" sz="16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Kontioniemi</a:t>
            </a:r>
            <a:r>
              <a:rPr lang="en-GB" altLang="fi-FI" sz="16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Kesän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harjoituksiin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infot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ilmoittautumiset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kevättalvella</a:t>
            </a:r>
            <a:endParaRPr lang="en-GB" altLang="fi-FI" sz="24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endParaRPr lang="en-GB" altLang="fi-FI" sz="24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4340482" cy="1068861"/>
          </a:xfrm>
          <a:prstGeom prst="rect">
            <a:avLst/>
          </a:prstGeom>
        </p:spPr>
      </p:pic>
      <p:pic>
        <p:nvPicPr>
          <p:cNvPr id="3" name="Kuva 2" descr="Kuva, joka sisältää kohteen ruoho, urheilu&#10;&#10;Kuvaus luotu automaattisesti">
            <a:extLst>
              <a:ext uri="{FF2B5EF4-FFF2-40B4-BE49-F238E27FC236}">
                <a16:creationId xmlns:a16="http://schemas.microsoft.com/office/drawing/2014/main" id="{CFEE9DA9-D7AD-072C-8631-1D756D92E7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581233"/>
            <a:ext cx="2376264" cy="1782198"/>
          </a:xfrm>
          <a:prstGeom prst="rect">
            <a:avLst/>
          </a:prstGeom>
        </p:spPr>
      </p:pic>
      <p:pic>
        <p:nvPicPr>
          <p:cNvPr id="8" name="Kuva 7" descr="Kuva, joka sisältää kohteen ruoho, taivas, ulko, puu&#10;&#10;Kuvaus luotu automaattisesti">
            <a:extLst>
              <a:ext uri="{FF2B5EF4-FFF2-40B4-BE49-F238E27FC236}">
                <a16:creationId xmlns:a16="http://schemas.microsoft.com/office/drawing/2014/main" id="{6E92367C-DC5A-07B7-5552-C5FE32D5A42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479939"/>
            <a:ext cx="1512168" cy="1907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55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ko 1"/>
          <p:cNvSpPr txBox="1">
            <a:spLocks/>
          </p:cNvSpPr>
          <p:nvPr/>
        </p:nvSpPr>
        <p:spPr>
          <a:xfrm>
            <a:off x="971600" y="1700808"/>
            <a:ext cx="7128792" cy="432048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95000"/>
              </a:lnSpc>
              <a:defRPr/>
            </a:pPr>
            <a:r>
              <a:rPr lang="en-GB" sz="2400" b="1" kern="0" dirty="0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Karelia </a:t>
            </a:r>
            <a:r>
              <a:rPr lang="en-GB" sz="2400" b="1" kern="0" dirty="0" err="1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Golfin</a:t>
            </a:r>
            <a:r>
              <a:rPr lang="en-GB" sz="2400" b="1" kern="0" dirty="0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kern="0" dirty="0" err="1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juniorivalmennukset</a:t>
            </a:r>
            <a:r>
              <a:rPr lang="en-GB" sz="2400" b="1" kern="0" dirty="0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 2023-24</a:t>
            </a:r>
            <a:endParaRPr lang="en-GB" sz="3200" b="1" kern="0" dirty="0">
              <a:solidFill>
                <a:srgbClr val="575F6D"/>
              </a:solidFill>
              <a:latin typeface="Century Schoolbook" panose="02040604050505020304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defRPr/>
            </a:pPr>
            <a:endParaRPr lang="en-GB" altLang="fi-FI" sz="24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Yleistä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tietoa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  <a:endParaRPr lang="en-GB" altLang="fi-FI" sz="20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defRPr/>
            </a:pPr>
            <a:endParaRPr lang="en-GB" altLang="fi-FI" sz="24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Harjoitusryhmät</a:t>
            </a:r>
            <a:endParaRPr lang="en-GB" altLang="fi-FI" sz="20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Kilparyhmät</a:t>
            </a:r>
            <a:endParaRPr lang="en-GB" altLang="fi-FI" sz="20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Harrasteryhmät</a:t>
            </a:r>
            <a:endParaRPr lang="en-GB" altLang="fi-FI" sz="20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Aloita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Golf! -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ryhmät</a:t>
            </a:r>
            <a:endParaRPr lang="en-GB" altLang="fi-FI" sz="20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Lapset&amp;vanhemmat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–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puuharyhmä</a:t>
            </a:r>
            <a:endParaRPr lang="en-GB" altLang="fi-FI" sz="20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endParaRPr lang="en-GB" altLang="fi-FI" sz="20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5000"/>
              </a:lnSpc>
              <a:buFont typeface="Wingdings" pitchFamily="2" charset="2"/>
              <a:buChar char=""/>
              <a:defRPr/>
            </a:pP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Katso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myös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 Karelia </a:t>
            </a: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Golfin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junioripolku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2024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4340482" cy="1068861"/>
          </a:xfrm>
          <a:prstGeom prst="rect">
            <a:avLst/>
          </a:prstGeom>
        </p:spPr>
      </p:pic>
      <p:pic>
        <p:nvPicPr>
          <p:cNvPr id="6" name="Kuva 5" descr="Kuva, joka sisältää kohteen ruoho, urheilu&#10;&#10;Kuvaus luotu automaattisesti">
            <a:extLst>
              <a:ext uri="{FF2B5EF4-FFF2-40B4-BE49-F238E27FC236}">
                <a16:creationId xmlns:a16="http://schemas.microsoft.com/office/drawing/2014/main" id="{AC66062F-940D-1250-C5B1-654DA2DA7A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204864"/>
            <a:ext cx="2795803" cy="209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08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ko 1"/>
          <p:cNvSpPr txBox="1">
            <a:spLocks/>
          </p:cNvSpPr>
          <p:nvPr/>
        </p:nvSpPr>
        <p:spPr>
          <a:xfrm>
            <a:off x="971600" y="1700808"/>
            <a:ext cx="6984776" cy="432048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95000"/>
              </a:lnSpc>
              <a:defRPr/>
            </a:pPr>
            <a:r>
              <a:rPr lang="en-GB" sz="2400" b="1" kern="0" dirty="0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Karelia </a:t>
            </a:r>
            <a:r>
              <a:rPr lang="en-GB" sz="2400" b="1" kern="0" dirty="0" err="1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Golfin</a:t>
            </a:r>
            <a:r>
              <a:rPr lang="en-GB" sz="2400" b="1" kern="0" dirty="0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kern="0" dirty="0" err="1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juniorivalmennukset</a:t>
            </a:r>
            <a:r>
              <a:rPr lang="en-GB" sz="2400" b="1" kern="0" dirty="0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 2024</a:t>
            </a:r>
            <a:endParaRPr lang="en-GB" sz="3200" b="1" kern="0" dirty="0">
              <a:solidFill>
                <a:srgbClr val="575F6D"/>
              </a:solidFill>
              <a:latin typeface="Century Schoolbook" panose="02040604050505020304" pitchFamily="18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endParaRPr lang="en-GB" altLang="fi-FI" sz="24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Karelia </a:t>
            </a: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Golfin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jäsenyys</a:t>
            </a:r>
            <a:endParaRPr lang="en-GB" altLang="fi-FI" sz="24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Jatkossa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jokainen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harjoitusryhmäläinen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Karelia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Golfin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jäsen</a:t>
            </a:r>
            <a:endParaRPr lang="en-GB" altLang="fi-FI" sz="18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3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Golfliiton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vakuutukset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voimassa</a:t>
            </a:r>
            <a:endParaRPr lang="en-GB" altLang="fi-FI" sz="18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2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KarG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Juniorijäsenyys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 70€/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vuosi</a:t>
            </a:r>
            <a:endParaRPr lang="en-GB" altLang="fi-FI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endParaRPr lang="en-GB" altLang="fi-FI" sz="18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Kaikkien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ryhmien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harjoitusmaksut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sisältävät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Green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cardin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suorittamisen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normaalikursseilla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49€/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juniori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Kausimaksut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Mehtimäen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Golfhallille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sekä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Pilkonpuiston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par3-kentälle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Poletit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kesäharjoitteluun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rangeilla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normaalisti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3€/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kpl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Valmennuksiin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liittyvät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leiri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sekä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kilpailupäivät</a:t>
            </a:r>
            <a:endParaRPr lang="en-GB" altLang="fi-FI" sz="20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endParaRPr lang="en-GB" altLang="fi-FI" sz="24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4340482" cy="106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554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ko 1"/>
          <p:cNvSpPr txBox="1">
            <a:spLocks/>
          </p:cNvSpPr>
          <p:nvPr/>
        </p:nvSpPr>
        <p:spPr>
          <a:xfrm>
            <a:off x="971600" y="1700808"/>
            <a:ext cx="6984776" cy="432048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95000"/>
              </a:lnSpc>
              <a:defRPr/>
            </a:pPr>
            <a:r>
              <a:rPr lang="en-GB" sz="2400" b="1" kern="0" dirty="0" err="1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Juniorivalmennuksen</a:t>
            </a:r>
            <a:r>
              <a:rPr lang="en-GB" sz="2400" b="1" kern="0" dirty="0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kern="0" dirty="0" err="1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ryhmät</a:t>
            </a:r>
            <a:endParaRPr lang="en-GB" sz="3200" b="1" kern="0" dirty="0">
              <a:solidFill>
                <a:srgbClr val="575F6D"/>
              </a:solidFill>
              <a:latin typeface="Century Schoolbook" panose="02040604050505020304" pitchFamily="18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endParaRPr lang="en-GB" altLang="fi-FI" sz="24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Lapset&amp;vanhemmat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puuharyhmä</a:t>
            </a:r>
            <a:endParaRPr lang="en-GB" altLang="fi-FI" sz="24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Alle 10-vuotiaille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junioreille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sekä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heidän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vanhemmilleen</a:t>
            </a:r>
            <a:endParaRPr lang="en-GB" altLang="fi-FI" sz="18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Tavoitteet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hauskanpito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teknisten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liikunnallisten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perusteiden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opettelu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leikin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varjolla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Mahdollisuus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junior green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cardin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suorittamiseen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Toimintamaksu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talvikausi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39€/kk,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kesäkausi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25€/kk</a:t>
            </a:r>
            <a:endParaRPr lang="en-GB" altLang="fi-FI" sz="18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defRPr/>
            </a:pPr>
            <a:endParaRPr lang="en-GB" altLang="fi-FI" sz="24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Aloita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Golf! -</a:t>
            </a: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ryhmät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Ikäluokittain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kysynnän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mukaan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(7-11-vuotiaat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sekä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vanhemmat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juniorit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Tavoitteet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hauskanpito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teknisten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fyysisten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perusteiden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opettelu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sekä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vahvistaminen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Pelin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opettelu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green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cardin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suorittaminen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Toimintamaksu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talvikausi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59€/kk,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kesäkausi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39€/kk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4340482" cy="106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289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ko 1"/>
          <p:cNvSpPr txBox="1">
            <a:spLocks/>
          </p:cNvSpPr>
          <p:nvPr/>
        </p:nvSpPr>
        <p:spPr>
          <a:xfrm>
            <a:off x="971600" y="1700808"/>
            <a:ext cx="6984776" cy="432048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95000"/>
              </a:lnSpc>
              <a:defRPr/>
            </a:pPr>
            <a:r>
              <a:rPr lang="en-GB" sz="2400" b="1" kern="0" dirty="0" err="1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Juniorivalmennuksen</a:t>
            </a:r>
            <a:r>
              <a:rPr lang="en-GB" sz="2400" b="1" kern="0" dirty="0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kern="0" dirty="0" err="1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ryhmät</a:t>
            </a:r>
            <a:r>
              <a:rPr lang="en-GB" sz="2400" b="1" kern="0" dirty="0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2400" b="1" kern="0" dirty="0" err="1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kesä</a:t>
            </a:r>
            <a:r>
              <a:rPr lang="en-GB" sz="2400" b="1" kern="0" dirty="0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 2023</a:t>
            </a:r>
            <a:endParaRPr lang="en-GB" sz="3200" b="1" kern="0" dirty="0">
              <a:solidFill>
                <a:srgbClr val="575F6D"/>
              </a:solidFill>
              <a:latin typeface="Century Schoolbook" panose="02040604050505020304" pitchFamily="18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endParaRPr lang="en-GB" altLang="fi-FI" sz="24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Harrasteryhmät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Ikäluokittain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kysynnän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mukaan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(10-15-vuotiaat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sekä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vanhemmat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juniorit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Tavoitteet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teknisten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fyysisten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taitojen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opettelu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pelillisten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taitojen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vahvistaminen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Toimintamaksu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talvikausi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59€/kk,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kesäkausi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39€/kk</a:t>
            </a: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endParaRPr lang="en-GB" altLang="fi-FI" sz="24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Kilpa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edustusryhmät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Tavoitteet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 Oman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taito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sekä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motivaatiotason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mukaisesti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keskusteluun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pohjautuen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Mahdollisuus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kilpailemisen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harjoitteluun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aloittamiseen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edustusryhmien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mukana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menestyksen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tavoitteluun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kansallisesti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kansainvälisesti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Toimintamaksu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 85€/kk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4340482" cy="106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069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ko 1"/>
          <p:cNvSpPr txBox="1">
            <a:spLocks/>
          </p:cNvSpPr>
          <p:nvPr/>
        </p:nvSpPr>
        <p:spPr>
          <a:xfrm>
            <a:off x="971600" y="1700808"/>
            <a:ext cx="6984776" cy="432048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95000"/>
              </a:lnSpc>
              <a:defRPr/>
            </a:pPr>
            <a:r>
              <a:rPr lang="en-GB" sz="2400" b="1" kern="0" dirty="0" err="1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Juniorivalmennuksen</a:t>
            </a:r>
            <a:r>
              <a:rPr lang="en-GB" sz="2400" b="1" kern="0" dirty="0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kern="0" dirty="0" err="1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ryhmät</a:t>
            </a:r>
            <a:r>
              <a:rPr lang="en-GB" sz="2400" b="1" kern="0" dirty="0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2400" b="1" kern="0" dirty="0" err="1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kesä</a:t>
            </a:r>
            <a:r>
              <a:rPr lang="en-GB" sz="2400" b="1" kern="0" dirty="0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 2023</a:t>
            </a:r>
            <a:endParaRPr lang="en-GB" sz="3200" b="1" kern="0" dirty="0">
              <a:solidFill>
                <a:srgbClr val="575F6D"/>
              </a:solidFill>
              <a:latin typeface="Century Schoolbook" panose="02040604050505020304" pitchFamily="18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endParaRPr lang="en-GB" altLang="fi-FI" sz="24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vastuuvalmentaja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Aki </a:t>
            </a: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keronen</a:t>
            </a:r>
            <a:endParaRPr lang="en-GB" altLang="fi-FI" sz="24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Lisäksi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golfin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lajiharjoituksia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vetävät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muut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KarG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koulutetut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valmentajat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apuohjaajat</a:t>
            </a:r>
            <a:endParaRPr lang="en-GB" altLang="fi-FI" sz="18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Karelia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Golfin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kilparyhmien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fysiikkavalmennusta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vedämme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kehitämme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yhteistyössä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Itä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-Suomen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Liikuntaopiston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kanssa</a:t>
            </a:r>
            <a:endParaRPr lang="en-GB" altLang="fi-FI" sz="18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endParaRPr lang="en-GB" altLang="fi-FI" sz="18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Muistattehan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lisäksi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Kaikilla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junioreilla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ostettavissa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henkilökohtaista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opetusta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Karelia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Golfin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valmentajilta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hintaan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30€/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tunti</a:t>
            </a:r>
            <a:endParaRPr lang="en-GB" altLang="fi-FI" sz="18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Lisäksi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luvassa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mm.: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leirejä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pelimatkoja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mukavaa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yhdessä</a:t>
            </a:r>
            <a:r>
              <a:rPr lang="en-GB" altLang="fi-FI" sz="1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18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tekemistä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Tervetuloa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mukaan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!</a:t>
            </a:r>
            <a:endParaRPr lang="en-GB" altLang="fi-FI" sz="24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4340482" cy="106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53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ko 1"/>
          <p:cNvSpPr txBox="1">
            <a:spLocks/>
          </p:cNvSpPr>
          <p:nvPr/>
        </p:nvSpPr>
        <p:spPr>
          <a:xfrm>
            <a:off x="971600" y="1700808"/>
            <a:ext cx="6984776" cy="432048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95000"/>
              </a:lnSpc>
              <a:defRPr/>
            </a:pPr>
            <a:r>
              <a:rPr lang="en-GB" sz="2400" b="1" kern="0" dirty="0" err="1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Juniorivalmennuksen</a:t>
            </a:r>
            <a:r>
              <a:rPr lang="en-GB" sz="2400" b="1" kern="0" dirty="0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kern="0" dirty="0" err="1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ryhmät</a:t>
            </a:r>
            <a:r>
              <a:rPr lang="en-GB" sz="2400" b="1" kern="0" dirty="0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sz="2400" b="1" kern="0" dirty="0" err="1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kevät</a:t>
            </a:r>
            <a:r>
              <a:rPr lang="en-GB" sz="2400" b="1" kern="0" dirty="0">
                <a:solidFill>
                  <a:srgbClr val="575F6D"/>
                </a:solidFill>
                <a:latin typeface="Century Schoolbook" panose="02040604050505020304" pitchFamily="18" charset="0"/>
                <a:ea typeface="Arial Unicode MS" pitchFamily="34" charset="-128"/>
                <a:cs typeface="Arial Unicode MS" pitchFamily="34" charset="-128"/>
              </a:rPr>
              <a:t> 2024</a:t>
            </a:r>
            <a:endParaRPr lang="en-GB" sz="3200" b="1" kern="0" dirty="0">
              <a:solidFill>
                <a:srgbClr val="575F6D"/>
              </a:solidFill>
              <a:latin typeface="Century Schoolbook" panose="02040604050505020304" pitchFamily="18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endParaRPr lang="en-GB" altLang="fi-FI" sz="24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Ilmoittautumiset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käynnissä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NYT!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Ilmoittautumiset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 www.kareliagolf.fi/junioritoiminta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Talviharjoitukset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Mehtimäen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Golfhallilla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käynnissä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viikolta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2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alkaen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!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Mukaan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voi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liittyä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missä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vaiheessa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kautta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0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tahansa</a:t>
            </a:r>
            <a:r>
              <a:rPr lang="en-GB" altLang="fi-FI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  <a:defRPr/>
            </a:pPr>
            <a:endParaRPr lang="en-GB" altLang="fi-FI" sz="24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Hyvä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sz="2400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tietää</a:t>
            </a:r>
            <a:r>
              <a:rPr lang="en-GB" altLang="fi-FI" sz="2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Talven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harjoitusmaksut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pitävät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sisällään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ovikoodin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Mehtimäen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Golfhallille</a:t>
            </a:r>
            <a:endParaRPr lang="en-GB" altLang="fi-FI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"/>
              <a:defRPr/>
            </a:pP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Kesän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harjoituksiin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liittyvät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polettikortit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ladattavissa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Pilkonpuiston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kahvilalla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sekä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Kontioniemen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caddiemasterin</a:t>
            </a:r>
            <a:r>
              <a:rPr lang="en-GB" altLang="fi-FI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fi-FI" dirty="0" err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toimistolla</a:t>
            </a:r>
            <a:endParaRPr lang="en-GB" altLang="fi-FI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4340482" cy="106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639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keri">
  <a:themeElements>
    <a:clrScheme name="Vihreä-keltainen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Erkker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rkker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5391</TotalTime>
  <Words>413</Words>
  <Application>Microsoft Office PowerPoint</Application>
  <PresentationFormat>Näytössä katseltava diaesitys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Schoolbook</vt:lpstr>
      <vt:lpstr>Times New Roman</vt:lpstr>
      <vt:lpstr>Wingdings</vt:lpstr>
      <vt:lpstr>Wingdings 2</vt:lpstr>
      <vt:lpstr>Erkkeri</vt:lpstr>
      <vt:lpstr>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PTTK 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Karelia Golf</dc:title>
  <dc:creator>Aki Keronen</dc:creator>
  <cp:lastModifiedBy>Aki Keronen</cp:lastModifiedBy>
  <cp:revision>108</cp:revision>
  <cp:lastPrinted>2019-11-25T09:49:42Z</cp:lastPrinted>
  <dcterms:created xsi:type="dcterms:W3CDTF">2014-12-01T07:40:44Z</dcterms:created>
  <dcterms:modified xsi:type="dcterms:W3CDTF">2024-01-09T08:18:54Z</dcterms:modified>
</cp:coreProperties>
</file>